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media/media1.gif" ContentType="video/unknown"/>
  <Override PartName="/ppt/media/media2.gif" ContentType="video/unknown"/>
  <Override PartName="/ppt/media/media3.gif" ContentType="video/unknown"/>
  <Override PartName="/ppt/media/media4.gif" ContentType="video/unknown"/>
  <Override PartName="/ppt/media/media5.gif" ContentType="video/unknown"/>
  <Override PartName="/ppt/media/media6.GIF" ContentType="video/unknown"/>
  <Override PartName="/ppt/media/media7.gif" ContentType="video/unknown"/>
  <Override PartName="/ppt/media/media8.gif" ContentType="video/unknown"/>
  <Override PartName="/ppt/media/media9.gif" ContentType="vide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87" d="100"/>
          <a:sy n="87" d="100"/>
        </p:scale>
        <p:origin x="-1808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26/5/13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26/5/13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26/5/13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26/5/13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26/5/13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26/5/13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Drag picture to placeholder or click icon to add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26/5/13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26/5/13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26/5/13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26/5/13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1B69E8-23E9-4C1F-AA2B-3C5BA6EDBEAE}" type="datetimeFigureOut">
              <a:rPr lang="en-US" smtClean="0"/>
              <a:t>26/5/13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tr-TR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Click to edit Master text styles</a:t>
            </a:r>
          </a:p>
          <a:p>
            <a:pPr lvl="1"/>
            <a:r>
              <a:rPr lang="tr-TR" smtClean="0"/>
              <a:t>Second level</a:t>
            </a:r>
          </a:p>
          <a:p>
            <a:pPr lvl="2"/>
            <a:r>
              <a:rPr lang="tr-TR" smtClean="0"/>
              <a:t>Third level</a:t>
            </a:r>
          </a:p>
          <a:p>
            <a:pPr lvl="3"/>
            <a:r>
              <a:rPr lang="tr-TR" smtClean="0"/>
              <a:t>Fourth level</a:t>
            </a:r>
          </a:p>
          <a:p>
            <a:pPr lvl="4"/>
            <a:r>
              <a:rPr lang="tr-TR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8F1B69E8-23E9-4C1F-AA2B-3C5BA6EDBEAE}" type="datetimeFigureOut">
              <a:rPr lang="en-US" smtClean="0"/>
              <a:t>26/5/13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382A7F7-08BF-4252-8141-63FB96055BBB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7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5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5.png"/><Relationship Id="rId1" Type="http://schemas.microsoft.com/office/2007/relationships/media" Target="../media/media8.gif"/><Relationship Id="rId2" Type="http://schemas.openxmlformats.org/officeDocument/2006/relationships/video" Target="../media/media8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6.png"/><Relationship Id="rId1" Type="http://schemas.microsoft.com/office/2007/relationships/media" Target="../media/media9.gif"/><Relationship Id="rId2" Type="http://schemas.openxmlformats.org/officeDocument/2006/relationships/video" Target="../media/media9.gi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8.png"/><Relationship Id="rId1" Type="http://schemas.microsoft.com/office/2007/relationships/media" Target="../media/media1.gif"/><Relationship Id="rId2" Type="http://schemas.openxmlformats.org/officeDocument/2006/relationships/video" Target="../media/media1.gif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media" Target="../media/media3.gif"/><Relationship Id="rId4" Type="http://schemas.openxmlformats.org/officeDocument/2006/relationships/video" Target="../media/media3.gif"/><Relationship Id="rId5" Type="http://schemas.openxmlformats.org/officeDocument/2006/relationships/slideLayout" Target="../slideLayouts/slideLayout9.xml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microsoft.com/office/2007/relationships/media" Target="../media/media2.gif"/><Relationship Id="rId2" Type="http://schemas.openxmlformats.org/officeDocument/2006/relationships/video" Target="../media/media2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5.gif"/><Relationship Id="rId4" Type="http://schemas.openxmlformats.org/officeDocument/2006/relationships/video" Target="../media/media5.gif"/><Relationship Id="rId5" Type="http://schemas.microsoft.com/office/2007/relationships/media" Target="../media/media6.GIF"/><Relationship Id="rId6" Type="http://schemas.openxmlformats.org/officeDocument/2006/relationships/video" Target="../media/media6.GIF"/><Relationship Id="rId7" Type="http://schemas.openxmlformats.org/officeDocument/2006/relationships/slideLayout" Target="../slideLayouts/slideLayout9.xml"/><Relationship Id="rId8" Type="http://schemas.openxmlformats.org/officeDocument/2006/relationships/image" Target="../media/image11.png"/><Relationship Id="rId9" Type="http://schemas.openxmlformats.org/officeDocument/2006/relationships/image" Target="../media/image12.png"/><Relationship Id="rId10" Type="http://schemas.openxmlformats.org/officeDocument/2006/relationships/image" Target="../media/image13.png"/><Relationship Id="rId1" Type="http://schemas.microsoft.com/office/2007/relationships/media" Target="../media/media4.gif"/><Relationship Id="rId2" Type="http://schemas.openxmlformats.org/officeDocument/2006/relationships/video" Target="../media/media4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image" Target="../media/image14.png"/><Relationship Id="rId1" Type="http://schemas.microsoft.com/office/2007/relationships/media" Target="../media/media7.gif"/><Relationship Id="rId2" Type="http://schemas.openxmlformats.org/officeDocument/2006/relationships/video" Target="../media/media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Password-Based Football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Alptekin </a:t>
            </a:r>
            <a:r>
              <a:rPr lang="en-US" dirty="0" err="1" smtClean="0"/>
              <a:t>Küpçü</a:t>
            </a:r>
            <a:endParaRPr lang="en-US" dirty="0"/>
          </a:p>
        </p:txBody>
      </p:sp>
      <p:pic>
        <p:nvPicPr>
          <p:cNvPr id="7" name="Picture Placeholder 6" descr="2010SoccerPuzzle.gif"/>
          <p:cNvPicPr>
            <a:picLocks noGrp="1" noChangeAspect="1"/>
          </p:cNvPicPr>
          <p:nvPr>
            <p:ph type="pic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0" r="470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724106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with a Password?</a:t>
            </a:r>
          </a:p>
        </p:txBody>
      </p:sp>
      <p:pic>
        <p:nvPicPr>
          <p:cNvPr id="5" name="americanfootball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5325" y="2422525"/>
            <a:ext cx="4257675" cy="2392363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Play Football</a:t>
            </a:r>
          </a:p>
          <a:p>
            <a:r>
              <a:rPr lang="en-US" sz="2000" dirty="0" smtClean="0"/>
              <a:t>( in </a:t>
            </a:r>
            <a:r>
              <a:rPr lang="en-US" sz="2000" dirty="0"/>
              <a:t>USA, Australia, New Zealand,  </a:t>
            </a:r>
            <a:r>
              <a:rPr lang="en-US" sz="2000" dirty="0" smtClean="0"/>
              <a:t>or </a:t>
            </a:r>
            <a:r>
              <a:rPr lang="en-US" sz="2000" dirty="0"/>
              <a:t>Canada </a:t>
            </a:r>
            <a:r>
              <a:rPr lang="en-US" sz="2000" dirty="0" smtClean="0"/>
              <a:t>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4243886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with a Password?</a:t>
            </a:r>
          </a:p>
        </p:txBody>
      </p:sp>
      <p:pic>
        <p:nvPicPr>
          <p:cNvPr id="5" name="Array-Card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910138" y="990600"/>
            <a:ext cx="3448050" cy="5257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Authenticate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71942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Single Password Authentication</a:t>
            </a:r>
            <a:endParaRPr lang="en-US" dirty="0"/>
          </a:p>
        </p:txBody>
      </p:sp>
      <p:sp>
        <p:nvSpPr>
          <p:cNvPr id="13" name="Subtitle 1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err="1" smtClean="0"/>
              <a:t>Tolga</a:t>
            </a:r>
            <a:r>
              <a:rPr lang="en-US" dirty="0" smtClean="0"/>
              <a:t> </a:t>
            </a:r>
            <a:r>
              <a:rPr lang="en-US" dirty="0" err="1" smtClean="0"/>
              <a:t>Acar</a:t>
            </a:r>
            <a:r>
              <a:rPr lang="en-US" dirty="0" smtClean="0"/>
              <a:t>, Mira </a:t>
            </a:r>
            <a:r>
              <a:rPr lang="en-US" dirty="0" err="1" smtClean="0"/>
              <a:t>Belenkiy</a:t>
            </a:r>
            <a:r>
              <a:rPr lang="en-US" dirty="0" smtClean="0"/>
              <a:t>, Alptekin </a:t>
            </a:r>
            <a:r>
              <a:rPr lang="en-US" dirty="0" err="1" smtClean="0"/>
              <a:t>Küpçü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85597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Favorite Passwords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Standard User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123456</a:t>
            </a:r>
          </a:p>
          <a:p>
            <a:r>
              <a:rPr lang="en-US" dirty="0"/>
              <a:t>p</a:t>
            </a:r>
            <a:r>
              <a:rPr lang="en-US" dirty="0" smtClean="0"/>
              <a:t>assword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No Min Char Limit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smtClean="0"/>
              <a:t>12345</a:t>
            </a:r>
          </a:p>
          <a:p>
            <a:r>
              <a:rPr lang="en-US" dirty="0" err="1" smtClean="0"/>
              <a:t>pwd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6368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  <p:bldP spid="6" grpId="0" build="p" animBg="1"/>
      <p:bldP spid="7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Favorite Passwords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Cryptographer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hash</a:t>
            </a:r>
          </a:p>
          <a:p>
            <a:r>
              <a:rPr lang="en-US" dirty="0" smtClean="0"/>
              <a:t>salt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Teenager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 smtClean="0"/>
              <a:t>w@rk</a:t>
            </a:r>
            <a:endParaRPr lang="en-US" dirty="0" smtClean="0"/>
          </a:p>
          <a:p>
            <a:r>
              <a:rPr lang="en-US" dirty="0" err="1" smtClean="0"/>
              <a:t>h@m</a:t>
            </a:r>
            <a:r>
              <a:rPr lang="en-US" dirty="0" smtClean="0"/>
              <a:t>$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855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  <p:bldP spid="5" grpId="0" build="p" animBg="1"/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Creating Passwords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User: “John1980”</a:t>
            </a:r>
          </a:p>
          <a:p>
            <a:r>
              <a:rPr lang="en-US" dirty="0"/>
              <a:t>System: Please do not use your birth date</a:t>
            </a:r>
          </a:p>
          <a:p>
            <a:r>
              <a:rPr lang="en-US" dirty="0"/>
              <a:t>User: “</a:t>
            </a:r>
            <a:r>
              <a:rPr lang="en-US" dirty="0" smtClean="0"/>
              <a:t>John1981”</a:t>
            </a:r>
            <a:endParaRPr lang="en-US" dirty="0"/>
          </a:p>
          <a:p>
            <a:r>
              <a:rPr lang="en-US" dirty="0" smtClean="0"/>
              <a:t>System: Please do not use your birth date</a:t>
            </a:r>
          </a:p>
          <a:p>
            <a:r>
              <a:rPr lang="en-US" dirty="0"/>
              <a:t>User: “</a:t>
            </a:r>
            <a:r>
              <a:rPr lang="en-US" dirty="0" smtClean="0"/>
              <a:t>Jack1981</a:t>
            </a:r>
            <a:r>
              <a:rPr lang="en-US" dirty="0"/>
              <a:t>”</a:t>
            </a:r>
          </a:p>
          <a:p>
            <a:r>
              <a:rPr lang="en-US" dirty="0"/>
              <a:t>System: Please do not use your birth </a:t>
            </a:r>
            <a:r>
              <a:rPr lang="en-US" dirty="0" smtClean="0"/>
              <a:t>date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User: “this is not my birth date”</a:t>
            </a:r>
          </a:p>
          <a:p>
            <a:r>
              <a:rPr lang="en-US" dirty="0"/>
              <a:t>System: Spaces not allowed</a:t>
            </a:r>
          </a:p>
          <a:p>
            <a:r>
              <a:rPr lang="en-US" dirty="0"/>
              <a:t>User: “</a:t>
            </a:r>
            <a:r>
              <a:rPr lang="en-US" dirty="0" err="1"/>
              <a:t>thisisnotmybirthdate</a:t>
            </a:r>
            <a:r>
              <a:rPr lang="en-US" dirty="0"/>
              <a:t>”</a:t>
            </a:r>
          </a:p>
          <a:p>
            <a:r>
              <a:rPr lang="en-US" dirty="0"/>
              <a:t>System: Password too </a:t>
            </a:r>
            <a:r>
              <a:rPr lang="en-US" dirty="0" smtClean="0"/>
              <a:t>long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0074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13656" b="13656"/>
          <a:stretch>
            <a:fillRect/>
          </a:stretch>
        </p:blipFill>
        <p:spPr/>
      </p:pic>
      <p:sp>
        <p:nvSpPr>
          <p:cNvPr id="7" name="Text Placeholder 6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Phishing</a:t>
            </a:r>
          </a:p>
          <a:p>
            <a:r>
              <a:rPr lang="en-US" dirty="0" smtClean="0"/>
              <a:t>Honeypot</a:t>
            </a:r>
          </a:p>
          <a:p>
            <a:r>
              <a:rPr lang="en-US" dirty="0" smtClean="0"/>
              <a:t>…..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Attacks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type="pic" idx="13"/>
          </p:nvPr>
        </p:nvPicPr>
        <p:blipFill rotWithShape="1">
          <a:blip r:embed="rId3"/>
          <a:srcRect l="1558" r="1655"/>
          <a:stretch/>
        </p:blipFill>
        <p:spPr/>
      </p:pic>
    </p:spTree>
    <p:extLst>
      <p:ext uri="{BB962C8B-B14F-4D97-AF65-F5344CB8AC3E}">
        <p14:creationId xmlns:p14="http://schemas.microsoft.com/office/powerpoint/2010/main" val="36406402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to do with a Password?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Play Card Games</a:t>
            </a:r>
            <a:endParaRPr lang="en-US" sz="2000" dirty="0"/>
          </a:p>
        </p:txBody>
      </p:sp>
      <p:pic>
        <p:nvPicPr>
          <p:cNvPr id="11" name="tv-of-tomorrow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5325" y="1998663"/>
            <a:ext cx="4257675" cy="3241675"/>
          </a:xfrm>
        </p:spPr>
      </p:pic>
      <p:sp>
        <p:nvSpPr>
          <p:cNvPr id="9" name="TextBox 8"/>
          <p:cNvSpPr txBox="1"/>
          <p:nvPr/>
        </p:nvSpPr>
        <p:spPr>
          <a:xfrm>
            <a:off x="6321056" y="2291857"/>
            <a:ext cx="2279490" cy="523220"/>
          </a:xfrm>
          <a:prstGeom prst="rect">
            <a:avLst/>
          </a:prstGeom>
          <a:solidFill>
            <a:srgbClr val="000000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PASSWORD</a:t>
            </a:r>
            <a:endParaRPr lang="en-US" sz="2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9316407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with a Password?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Dance </a:t>
            </a:r>
            <a:r>
              <a:rPr lang="en-US" sz="2000" dirty="0" err="1" smtClean="0"/>
              <a:t>Sirtaki</a:t>
            </a:r>
            <a:r>
              <a:rPr lang="en-US" sz="2000" dirty="0" smtClean="0"/>
              <a:t> or Zorba</a:t>
            </a:r>
          </a:p>
          <a:p>
            <a:r>
              <a:rPr lang="en-US" sz="2000" dirty="0" smtClean="0"/>
              <a:t>Greek Version</a:t>
            </a:r>
            <a:endParaRPr lang="en-US" sz="2000" dirty="0"/>
          </a:p>
        </p:txBody>
      </p:sp>
      <p:pic>
        <p:nvPicPr>
          <p:cNvPr id="9" name="200501211001450.zorba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05325" y="1947863"/>
            <a:ext cx="4257675" cy="3343275"/>
          </a:xfrm>
        </p:spPr>
      </p:pic>
      <p:pic>
        <p:nvPicPr>
          <p:cNvPr id="10" name="smilie_sirtaki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135555" y="5511800"/>
            <a:ext cx="3048000" cy="10160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 rot="16200000">
            <a:off x="6180099" y="5672190"/>
            <a:ext cx="1087063" cy="70788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PASS</a:t>
            </a:r>
          </a:p>
          <a:p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WORD</a:t>
            </a:r>
            <a:endParaRPr lang="en-US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64220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16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with a Password?</a:t>
            </a:r>
          </a:p>
        </p:txBody>
      </p:sp>
      <p:pic>
        <p:nvPicPr>
          <p:cNvPr id="5" name="halay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4505325" y="1676400"/>
            <a:ext cx="4257675" cy="14192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Dance </a:t>
            </a:r>
            <a:r>
              <a:rPr lang="en-US" sz="2000" dirty="0" err="1" smtClean="0"/>
              <a:t>Halay</a:t>
            </a:r>
            <a:endParaRPr lang="en-US" sz="2000" dirty="0" smtClean="0"/>
          </a:p>
          <a:p>
            <a:r>
              <a:rPr lang="en-US" sz="2000" dirty="0" smtClean="0"/>
              <a:t>Turkish Version</a:t>
            </a:r>
            <a:endParaRPr lang="en-US" sz="2000" dirty="0"/>
          </a:p>
        </p:txBody>
      </p:sp>
      <p:pic>
        <p:nvPicPr>
          <p:cNvPr id="6" name="halay2.gif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27500" y="5511800"/>
            <a:ext cx="5016500" cy="1016000"/>
          </a:xfrm>
          <a:prstGeom prst="rect">
            <a:avLst/>
          </a:prstGeom>
        </p:spPr>
      </p:pic>
      <p:pic>
        <p:nvPicPr>
          <p:cNvPr id="7" name="halay3.GIF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06358" y="3937000"/>
            <a:ext cx="3048000" cy="1016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6200000">
            <a:off x="6077911" y="4097391"/>
            <a:ext cx="1087063" cy="707885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PASS</a:t>
            </a:r>
          </a:p>
          <a:p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WORD</a:t>
            </a:r>
            <a:endParaRPr lang="en-US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 rot="16200000">
            <a:off x="5773793" y="2180517"/>
            <a:ext cx="1695302" cy="40011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PASSWORD</a:t>
            </a:r>
            <a:endParaRPr lang="en-US" sz="20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860188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8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2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25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to do with a Password?</a:t>
            </a:r>
          </a:p>
        </p:txBody>
      </p:sp>
      <p:pic>
        <p:nvPicPr>
          <p:cNvPr id="5" name="soccer-troll.gif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505325" y="2022475"/>
            <a:ext cx="4257675" cy="31940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Play Football</a:t>
            </a:r>
          </a:p>
          <a:p>
            <a:r>
              <a:rPr lang="en-US" sz="2000" dirty="0" smtClean="0"/>
              <a:t>( throughout the World, </a:t>
            </a:r>
            <a:r>
              <a:rPr lang="en-US" sz="2000" dirty="0"/>
              <a:t>except in USA, Australia, New </a:t>
            </a:r>
            <a:r>
              <a:rPr lang="en-US" sz="2000" dirty="0" smtClean="0"/>
              <a:t>Zealand,  </a:t>
            </a:r>
            <a:r>
              <a:rPr lang="en-US" sz="2000" dirty="0"/>
              <a:t>and </a:t>
            </a:r>
            <a:r>
              <a:rPr lang="en-US" sz="2000" dirty="0" smtClean="0"/>
              <a:t>Canada 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158756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Sky.thmx</Template>
  <TotalTime>78</TotalTime>
  <Words>212</Words>
  <Application>Microsoft Macintosh PowerPoint</Application>
  <PresentationFormat>On-screen Show (4:3)</PresentationFormat>
  <Paragraphs>55</Paragraphs>
  <Slides>12</Slides>
  <Notes>0</Notes>
  <HiddenSlides>2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Sky</vt:lpstr>
      <vt:lpstr>Password-Based Football</vt:lpstr>
      <vt:lpstr>Favorite Passwords</vt:lpstr>
      <vt:lpstr>Favorite Passwords</vt:lpstr>
      <vt:lpstr>Creating Passwords</vt:lpstr>
      <vt:lpstr>Attacks</vt:lpstr>
      <vt:lpstr>What to do with a Password?</vt:lpstr>
      <vt:lpstr>What to do with a Password?</vt:lpstr>
      <vt:lpstr>What to do with a Password?</vt:lpstr>
      <vt:lpstr>What to do with a Password?</vt:lpstr>
      <vt:lpstr>What to do with a Password?</vt:lpstr>
      <vt:lpstr>What to do with a Password?</vt:lpstr>
      <vt:lpstr>Single Password Authentication</vt:lpstr>
    </vt:vector>
  </TitlesOfParts>
  <Company>koç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Password-Based Football</dc:title>
  <dc:creator>Alptekin Kupcu</dc:creator>
  <cp:lastModifiedBy>Alptekin Kupcu</cp:lastModifiedBy>
  <cp:revision>11</cp:revision>
  <dcterms:created xsi:type="dcterms:W3CDTF">2013-05-26T19:13:53Z</dcterms:created>
  <dcterms:modified xsi:type="dcterms:W3CDTF">2013-05-26T20:40:51Z</dcterms:modified>
</cp:coreProperties>
</file>